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9"/>
  </p:notesMasterIdLst>
  <p:sldIdLst>
    <p:sldId id="257" r:id="rId7"/>
    <p:sldId id="265" r:id="rId8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0191" autoAdjust="0"/>
  </p:normalViewPr>
  <p:slideViewPr>
    <p:cSldViewPr>
      <p:cViewPr varScale="1">
        <p:scale>
          <a:sx n="96" d="100"/>
          <a:sy n="96" d="100"/>
        </p:scale>
        <p:origin x="88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95350"/>
            <a:ext cx="5181600" cy="32477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Cats and Dogs</a:t>
            </a:r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300" y="572788"/>
            <a:ext cx="7162800" cy="443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-- connect '</a:t>
            </a:r>
            <a:r>
              <a:rPr lang="en-US" sz="1200" dirty="0" err="1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jdbc:derby:pets;create</a:t>
            </a:r>
            <a:r>
              <a:rPr lang="en-US" sz="1200" dirty="0">
                <a:solidFill>
                  <a:srgbClr val="4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=true';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connect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en-US" sz="1200" dirty="0" err="1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jdbc:derby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</a:t>
            </a:r>
            <a:r>
              <a:rPr lang="en-US" sz="1200" dirty="0" err="1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pets;create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=true'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drop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app.customers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app.customers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id </a:t>
            </a:r>
            <a:r>
              <a:rPr lang="en-US" sz="1200" b="1" dirty="0" err="1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GENERATED ALWAYS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IDENTITY,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name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numCats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numCats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&gt;=0),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numDogs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numDogs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&gt;=0)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app.customers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(name,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numCats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numDogs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'Chris'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  3,1);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app.customers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(name,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numCats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numDogs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'Stacy'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  2,2);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app.customers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(name,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numCats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numDogs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'Joe'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    4,8);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app.customers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(name,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numCats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numDogs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'Megan'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 25,0);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app.customers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(name,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numCats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numDogs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'Bill'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   1,3);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app.customers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(name,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numCats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numDogs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'Richard'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0,1);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1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3786</TotalTime>
  <Words>10</Words>
  <Application>Microsoft Office PowerPoint</Application>
  <PresentationFormat>On-screen Show (16:9)</PresentationFormat>
  <Paragraphs>25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</vt:i4>
      </vt:variant>
    </vt:vector>
  </HeadingPairs>
  <TitlesOfParts>
    <vt:vector size="13" baseType="lpstr">
      <vt:lpstr>Arial</vt:lpstr>
      <vt:lpstr>Calibri</vt:lpstr>
      <vt:lpstr>Courier New</vt:lpstr>
      <vt:lpstr>Palatino Linotype</vt:lpstr>
      <vt:lpstr>Times New Roman</vt:lpstr>
      <vt:lpstr>First Slide</vt:lpstr>
      <vt:lpstr>Additional Material</vt:lpstr>
      <vt:lpstr>Class</vt:lpstr>
      <vt:lpstr>Solution</vt:lpstr>
      <vt:lpstr>1_Exercise</vt:lpstr>
      <vt:lpstr>Quiz</vt:lpstr>
      <vt:lpstr>Solution 3: Cats and Dogs</vt:lpstr>
      <vt:lpstr>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134</cp:revision>
  <cp:lastPrinted>2015-07-06T21:44:19Z</cp:lastPrinted>
  <dcterms:created xsi:type="dcterms:W3CDTF">2015-07-04T21:12:26Z</dcterms:created>
  <dcterms:modified xsi:type="dcterms:W3CDTF">2016-05-08T21:28:12Z</dcterms:modified>
</cp:coreProperties>
</file>